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84048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96"/>
    <a:srgbClr val="00A2FF"/>
    <a:srgbClr val="93A2FF"/>
    <a:srgbClr val="00D7FF"/>
    <a:srgbClr val="009BFF"/>
    <a:srgbClr val="AFD7FF"/>
    <a:srgbClr val="C0C0C0"/>
    <a:srgbClr val="0081FF"/>
    <a:srgbClr val="0032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726" y="-96"/>
      </p:cViewPr>
      <p:guideLst>
        <p:guide orient="horz" pos="6912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0" y="5949696"/>
            <a:ext cx="2688336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1"/>
            <a:ext cx="384048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0972800"/>
            <a:ext cx="2688336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3868931"/>
            <a:ext cx="544068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80" y="3901439"/>
            <a:ext cx="2176272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7802881"/>
            <a:ext cx="2688336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384048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60" y="10912858"/>
            <a:ext cx="2624328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760" y="4811778"/>
            <a:ext cx="2624328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760720" y="7802880"/>
            <a:ext cx="1312164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9522440" y="7802880"/>
            <a:ext cx="1312164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720" y="9022080"/>
            <a:ext cx="1312164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9522440" y="9022080"/>
            <a:ext cx="1312164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1" y="7559046"/>
            <a:ext cx="13128310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8" y="7549287"/>
            <a:ext cx="13134975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8" y="5364480"/>
            <a:ext cx="11841475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8" y="7282688"/>
            <a:ext cx="11841475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720" y="5364480"/>
            <a:ext cx="1376172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6144769" y="5910683"/>
            <a:ext cx="12980822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0" y="5364480"/>
            <a:ext cx="1184148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00" y="6096000"/>
            <a:ext cx="1248156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0" y="7285939"/>
            <a:ext cx="1184148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84048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0" y="4145280"/>
            <a:ext cx="2688336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0" y="6583681"/>
            <a:ext cx="2688336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280160" y="20340321"/>
            <a:ext cx="896112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481560" y="20340321"/>
            <a:ext cx="1344168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8035504" y="20365519"/>
            <a:ext cx="896112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A2FF"/>
            </a:gs>
            <a:gs pos="100000">
              <a:srgbClr val="00149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812800"/>
            <a:ext cx="36360100" cy="4775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1" y="6400800"/>
            <a:ext cx="8149167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0446" y="6400800"/>
            <a:ext cx="8149167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74090" y="6400800"/>
            <a:ext cx="8149167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7734" y="6400800"/>
            <a:ext cx="8149167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6850" y="1419761"/>
            <a:ext cx="355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0" y="2956006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6850" y="4175206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2033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2033" y="73152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033" y="12949874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2033" y="13608447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2967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62967" y="73152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62967" y="12949874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2967" y="13608447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62967" y="17324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62967" y="179832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5678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5678" y="73152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59323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59323" y="73152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14</cp:revision>
  <dcterms:created xsi:type="dcterms:W3CDTF">2011-10-03T19:50:19Z</dcterms:created>
  <dcterms:modified xsi:type="dcterms:W3CDTF">2011-10-17T19:52:05Z</dcterms:modified>
</cp:coreProperties>
</file>